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49" r:id="rId3"/>
    <p:sldId id="351" r:id="rId4"/>
    <p:sldId id="360" r:id="rId5"/>
    <p:sldId id="355" r:id="rId6"/>
    <p:sldId id="352" r:id="rId7"/>
    <p:sldId id="356" r:id="rId8"/>
    <p:sldId id="357" r:id="rId9"/>
    <p:sldId id="358" r:id="rId10"/>
    <p:sldId id="359" r:id="rId11"/>
    <p:sldId id="3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5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4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3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8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7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21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3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2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2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9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88C3A-37BA-4AD8-8460-83BB8B3EEE5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AD95-988E-4DC5-95E1-A444513BD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7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3779" y="1286410"/>
            <a:ext cx="2767552" cy="2075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728" y="368490"/>
            <a:ext cx="1113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T-111 Siding by the handicap ramp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6DF46-7784-ECB9-7B19-82BB7986C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2223" y="1286409"/>
            <a:ext cx="2767553" cy="2075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0CBF5-86EF-955C-792F-541312A3AE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3777" y="3999702"/>
            <a:ext cx="2767553" cy="207566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051382C-CCA4-BA8A-9716-F44291AB0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2223" y="3955558"/>
            <a:ext cx="2696968" cy="2022726"/>
          </a:xfr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991D715F-D97D-13EA-F7AF-7925F165F0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0092" y="1490172"/>
            <a:ext cx="2215804" cy="166185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5B77415-9215-C317-3167-A7AE263D8C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0092" y="3965989"/>
            <a:ext cx="2215807" cy="16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99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in the woods&#10;&#10;Description automatically generated">
            <a:extLst>
              <a:ext uri="{FF2B5EF4-FFF2-40B4-BE49-F238E27FC236}">
                <a16:creationId xmlns:a16="http://schemas.microsoft.com/office/drawing/2014/main" id="{68445F84-4257-CE3C-4095-967BF0C60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96" y="3135008"/>
            <a:ext cx="3609155" cy="2406103"/>
          </a:xfrm>
          <a:prstGeom prst="rect">
            <a:avLst/>
          </a:prstGeom>
        </p:spPr>
      </p:pic>
      <p:pic>
        <p:nvPicPr>
          <p:cNvPr id="9" name="Picture 8" descr="A path leading to a house&#10;&#10;Description automatically generated">
            <a:extLst>
              <a:ext uri="{FF2B5EF4-FFF2-40B4-BE49-F238E27FC236}">
                <a16:creationId xmlns:a16="http://schemas.microsoft.com/office/drawing/2014/main" id="{F90024B7-B89F-D237-B4AD-41F8B88C2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35" y="5057547"/>
            <a:ext cx="2618955" cy="1745970"/>
          </a:xfrm>
          <a:prstGeom prst="rect">
            <a:avLst/>
          </a:prstGeom>
        </p:spPr>
      </p:pic>
      <p:pic>
        <p:nvPicPr>
          <p:cNvPr id="11" name="Picture 10" descr="A concrete path with metal bars&#10;&#10;Description automatically generated with medium confidence">
            <a:extLst>
              <a:ext uri="{FF2B5EF4-FFF2-40B4-BE49-F238E27FC236}">
                <a16:creationId xmlns:a16="http://schemas.microsoft.com/office/drawing/2014/main" id="{EE2B8A76-ADAB-1974-CB44-D49F14BEC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455" y="5057547"/>
            <a:ext cx="2329902" cy="1553268"/>
          </a:xfrm>
          <a:prstGeom prst="rect">
            <a:avLst/>
          </a:prstGeom>
        </p:spPr>
      </p:pic>
      <p:pic>
        <p:nvPicPr>
          <p:cNvPr id="15" name="Picture 14" descr="A house in the woods&#10;&#10;Description automatically generated">
            <a:extLst>
              <a:ext uri="{FF2B5EF4-FFF2-40B4-BE49-F238E27FC236}">
                <a16:creationId xmlns:a16="http://schemas.microsoft.com/office/drawing/2014/main" id="{C6E87E1E-9387-B7C6-CB77-DEB9E999A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0" y="88893"/>
            <a:ext cx="2776637" cy="1851091"/>
          </a:xfrm>
          <a:prstGeom prst="rect">
            <a:avLst/>
          </a:prstGeom>
        </p:spPr>
      </p:pic>
      <p:pic>
        <p:nvPicPr>
          <p:cNvPr id="17" name="Picture 16" descr="A house with a porch and a porch&#10;&#10;Description automatically generated">
            <a:extLst>
              <a:ext uri="{FF2B5EF4-FFF2-40B4-BE49-F238E27FC236}">
                <a16:creationId xmlns:a16="http://schemas.microsoft.com/office/drawing/2014/main" id="{99DCC5B0-7E0C-A95C-3C7B-F0720D63A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10" y="147373"/>
            <a:ext cx="2529772" cy="1686514"/>
          </a:xfrm>
          <a:prstGeom prst="rect">
            <a:avLst/>
          </a:prstGeom>
        </p:spPr>
      </p:pic>
      <p:pic>
        <p:nvPicPr>
          <p:cNvPr id="19" name="Picture 18" descr="A house in the woods&#10;&#10;Description automatically generated">
            <a:extLst>
              <a:ext uri="{FF2B5EF4-FFF2-40B4-BE49-F238E27FC236}">
                <a16:creationId xmlns:a16="http://schemas.microsoft.com/office/drawing/2014/main" id="{F20CF950-F474-9629-1EBB-294F833571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65" y="2704134"/>
            <a:ext cx="2571878" cy="1714585"/>
          </a:xfrm>
          <a:prstGeom prst="rect">
            <a:avLst/>
          </a:prstGeom>
        </p:spPr>
      </p:pic>
      <p:pic>
        <p:nvPicPr>
          <p:cNvPr id="21" name="Picture 20" descr="A house in the woods&#10;&#10;Description automatically generated">
            <a:extLst>
              <a:ext uri="{FF2B5EF4-FFF2-40B4-BE49-F238E27FC236}">
                <a16:creationId xmlns:a16="http://schemas.microsoft.com/office/drawing/2014/main" id="{3BA96C4A-4195-EFD6-CD4E-6086B4114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" y="88893"/>
            <a:ext cx="2776637" cy="1851091"/>
          </a:xfrm>
          <a:prstGeom prst="rect">
            <a:avLst/>
          </a:prstGeom>
        </p:spPr>
      </p:pic>
      <p:pic>
        <p:nvPicPr>
          <p:cNvPr id="23" name="Picture 22" descr="A house in the woods&#10;&#10;Description automatically generated">
            <a:extLst>
              <a:ext uri="{FF2B5EF4-FFF2-40B4-BE49-F238E27FC236}">
                <a16:creationId xmlns:a16="http://schemas.microsoft.com/office/drawing/2014/main" id="{6B598F6E-C618-D767-40CE-FE962AB357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60" y="2704134"/>
            <a:ext cx="2571878" cy="17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1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trees and a fence&#10;&#10;Description automatically generated">
            <a:extLst>
              <a:ext uri="{FF2B5EF4-FFF2-40B4-BE49-F238E27FC236}">
                <a16:creationId xmlns:a16="http://schemas.microsoft.com/office/drawing/2014/main" id="{01642535-DAA0-99E0-645A-DA5880E2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1837" y="647951"/>
            <a:ext cx="2232508" cy="1674381"/>
          </a:xfrm>
          <a:prstGeom prst="rect">
            <a:avLst/>
          </a:prstGeom>
        </p:spPr>
      </p:pic>
      <p:pic>
        <p:nvPicPr>
          <p:cNvPr id="6" name="Picture 5" descr="A walkway in the woods&#10;&#10;Description automatically generated">
            <a:extLst>
              <a:ext uri="{FF2B5EF4-FFF2-40B4-BE49-F238E27FC236}">
                <a16:creationId xmlns:a16="http://schemas.microsoft.com/office/drawing/2014/main" id="{A5186C4B-10A5-F2A3-7C4D-72342BC5A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6675" y="535923"/>
            <a:ext cx="2232508" cy="167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9F5C2-EF60-2D33-3B95-558E3C7CFB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3284" y="581719"/>
            <a:ext cx="2110387" cy="1582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A7BD57-DE70-1E8E-C860-B2253B279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2781" y="568472"/>
            <a:ext cx="2004412" cy="1503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14B0C-96AE-024F-6996-A50E70503F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837" y="2877698"/>
            <a:ext cx="2707969" cy="2030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B82C4-2C80-3164-A38D-9669206442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8747" y="2995384"/>
            <a:ext cx="2612523" cy="1959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FBC53-31D9-39DC-879D-CCEF46F2A3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2"/>
          <a:stretch/>
        </p:blipFill>
        <p:spPr>
          <a:xfrm rot="10800000">
            <a:off x="5260836" y="2995384"/>
            <a:ext cx="3496911" cy="179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541B4-24BF-2A9E-34F8-A750742825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5409" y="3115832"/>
            <a:ext cx="2707970" cy="2030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EDA009-643C-878E-4FC5-4CE5232445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7677" y="633856"/>
            <a:ext cx="2093732" cy="1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6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7D8AA0D-CED3-992E-FE13-BBA1FE21A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6777" y="1380484"/>
            <a:ext cx="3079844" cy="2309883"/>
          </a:xfr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D0023E9-8685-EE70-C4E5-8DAFFAFF0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6167" y="1165075"/>
            <a:ext cx="3367056" cy="2525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AECB6-FE99-1B2A-E77D-9D519732CCA3}"/>
              </a:ext>
            </a:extLst>
          </p:cNvPr>
          <p:cNvSpPr txBox="1"/>
          <p:nvPr/>
        </p:nvSpPr>
        <p:spPr>
          <a:xfrm>
            <a:off x="111532" y="454502"/>
            <a:ext cx="1113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T-111 siding is rotten around the entire building and needs replaced</a:t>
            </a:r>
          </a:p>
        </p:txBody>
      </p:sp>
    </p:spTree>
    <p:extLst>
      <p:ext uri="{BB962C8B-B14F-4D97-AF65-F5344CB8AC3E}">
        <p14:creationId xmlns:p14="http://schemas.microsoft.com/office/powerpoint/2010/main" val="340239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728" y="368490"/>
            <a:ext cx="1113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 Door frame and Door Sill needs replaced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4700" y="1502139"/>
            <a:ext cx="3482495" cy="2611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7178D-3C60-2C54-D099-A7BEEFC6B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2909" y="2055843"/>
            <a:ext cx="3521308" cy="2640981"/>
          </a:xfrm>
          <a:prstGeom prst="rect">
            <a:avLst/>
          </a:prstGeom>
        </p:spPr>
      </p:pic>
      <p:pic>
        <p:nvPicPr>
          <p:cNvPr id="8" name="Picture 7" descr="A wood planks and a yellow rope&#10;&#10;Description automatically generated with medium confidence">
            <a:extLst>
              <a:ext uri="{FF2B5EF4-FFF2-40B4-BE49-F238E27FC236}">
                <a16:creationId xmlns:a16="http://schemas.microsoft.com/office/drawing/2014/main" id="{AB8D1F99-CB86-0E78-318E-187A05054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7437" y="1499961"/>
            <a:ext cx="3546825" cy="26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post with a hammer&#10;&#10;Description automatically generated">
            <a:extLst>
              <a:ext uri="{FF2B5EF4-FFF2-40B4-BE49-F238E27FC236}">
                <a16:creationId xmlns:a16="http://schemas.microsoft.com/office/drawing/2014/main" id="{4BD6C065-CB0F-F3F5-33DF-00634C619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6" y="306967"/>
            <a:ext cx="2735886" cy="1823924"/>
          </a:xfrm>
          <a:prstGeom prst="rect">
            <a:avLst/>
          </a:prstGeom>
        </p:spPr>
      </p:pic>
      <p:pic>
        <p:nvPicPr>
          <p:cNvPr id="7" name="Picture 6" descr="A ladder on a wooden building&#10;&#10;Description automatically generated">
            <a:extLst>
              <a:ext uri="{FF2B5EF4-FFF2-40B4-BE49-F238E27FC236}">
                <a16:creationId xmlns:a16="http://schemas.microsoft.com/office/drawing/2014/main" id="{293344FC-9DC7-D396-F7E0-324D1A802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51" y="4735660"/>
            <a:ext cx="2772368" cy="1848245"/>
          </a:xfrm>
          <a:prstGeom prst="rect">
            <a:avLst/>
          </a:prstGeom>
        </p:spPr>
      </p:pic>
      <p:pic>
        <p:nvPicPr>
          <p:cNvPr id="9" name="Picture 8" descr="A roof of a house with insulation&#10;&#10;Description automatically generated">
            <a:extLst>
              <a:ext uri="{FF2B5EF4-FFF2-40B4-BE49-F238E27FC236}">
                <a16:creationId xmlns:a16="http://schemas.microsoft.com/office/drawing/2014/main" id="{DFA50E2B-B206-9A4D-C61A-79EBE760B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60" y="4994059"/>
            <a:ext cx="2735885" cy="1823924"/>
          </a:xfrm>
          <a:prstGeom prst="rect">
            <a:avLst/>
          </a:prstGeom>
        </p:spPr>
      </p:pic>
      <p:pic>
        <p:nvPicPr>
          <p:cNvPr id="11" name="Picture 10" descr="A wooden structure with a path between the ground&#10;&#10;Description automatically generated with medium confidence">
            <a:extLst>
              <a:ext uri="{FF2B5EF4-FFF2-40B4-BE49-F238E27FC236}">
                <a16:creationId xmlns:a16="http://schemas.microsoft.com/office/drawing/2014/main" id="{59E056CB-3D9D-FBD0-EB12-6E0B0174A9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61" y="2590963"/>
            <a:ext cx="2735886" cy="1823924"/>
          </a:xfrm>
          <a:prstGeom prst="rect">
            <a:avLst/>
          </a:prstGeom>
        </p:spPr>
      </p:pic>
      <p:pic>
        <p:nvPicPr>
          <p:cNvPr id="13" name="Picture 12" descr="A wooden frame on a building&#10;&#10;Description automatically generated">
            <a:extLst>
              <a:ext uri="{FF2B5EF4-FFF2-40B4-BE49-F238E27FC236}">
                <a16:creationId xmlns:a16="http://schemas.microsoft.com/office/drawing/2014/main" id="{E68B2085-AFBD-3126-E80D-4B9B16E34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2" y="4735660"/>
            <a:ext cx="2735885" cy="1823923"/>
          </a:xfrm>
          <a:prstGeom prst="rect">
            <a:avLst/>
          </a:prstGeom>
        </p:spPr>
      </p:pic>
      <p:pic>
        <p:nvPicPr>
          <p:cNvPr id="15" name="Picture 14" descr="A wooden frame on a building&#10;&#10;Description automatically generated">
            <a:extLst>
              <a:ext uri="{FF2B5EF4-FFF2-40B4-BE49-F238E27FC236}">
                <a16:creationId xmlns:a16="http://schemas.microsoft.com/office/drawing/2014/main" id="{7E7615CA-7490-1507-D9C0-AFEC08149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73" y="2584531"/>
            <a:ext cx="2674846" cy="1783231"/>
          </a:xfrm>
          <a:prstGeom prst="rect">
            <a:avLst/>
          </a:prstGeom>
        </p:spPr>
      </p:pic>
      <p:pic>
        <p:nvPicPr>
          <p:cNvPr id="17" name="Picture 16" descr="A wooden post in the dirt&#10;&#10;Description automatically generated">
            <a:extLst>
              <a:ext uri="{FF2B5EF4-FFF2-40B4-BE49-F238E27FC236}">
                <a16:creationId xmlns:a16="http://schemas.microsoft.com/office/drawing/2014/main" id="{050CD2F5-75F9-9B6A-5C73-5B853E0E3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873" y="306966"/>
            <a:ext cx="2674846" cy="1783230"/>
          </a:xfrm>
          <a:prstGeom prst="rect">
            <a:avLst/>
          </a:prstGeom>
        </p:spPr>
      </p:pic>
      <p:pic>
        <p:nvPicPr>
          <p:cNvPr id="19" name="Picture 18" descr="A close-up of a wood beam&#10;&#10;Description automatically generated">
            <a:extLst>
              <a:ext uri="{FF2B5EF4-FFF2-40B4-BE49-F238E27FC236}">
                <a16:creationId xmlns:a16="http://schemas.microsoft.com/office/drawing/2014/main" id="{2C39CEA9-DE2E-040D-5C09-2E9F16860F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6" y="2412523"/>
            <a:ext cx="2772368" cy="1848245"/>
          </a:xfrm>
          <a:prstGeom prst="rect">
            <a:avLst/>
          </a:prstGeom>
        </p:spPr>
      </p:pic>
      <p:pic>
        <p:nvPicPr>
          <p:cNvPr id="21" name="Picture 20" descr="A close-up of a hole in the ground">
            <a:extLst>
              <a:ext uri="{FF2B5EF4-FFF2-40B4-BE49-F238E27FC236}">
                <a16:creationId xmlns:a16="http://schemas.microsoft.com/office/drawing/2014/main" id="{C8017378-D674-8069-03F6-5E06BB18E7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80" y="306966"/>
            <a:ext cx="2735886" cy="18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9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390" y="1133602"/>
            <a:ext cx="3354832" cy="2516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714248"/>
            <a:ext cx="3389376" cy="2542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1970" y="1173734"/>
            <a:ext cx="3675888" cy="275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60" y="1717320"/>
            <a:ext cx="4352925" cy="3264693"/>
          </a:xfrm>
        </p:spPr>
      </p:pic>
      <p:sp>
        <p:nvSpPr>
          <p:cNvPr id="3" name="TextBox 2"/>
          <p:cNvSpPr txBox="1"/>
          <p:nvPr/>
        </p:nvSpPr>
        <p:spPr>
          <a:xfrm>
            <a:off x="436728" y="368490"/>
            <a:ext cx="11136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leaking thru the roof and the ceiling dry wall.</a:t>
            </a: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Waterproof Vinyl Plank Flooring in the cabin. Shown on the right picture</a:t>
            </a:r>
          </a:p>
        </p:txBody>
      </p:sp>
      <p:pic>
        <p:nvPicPr>
          <p:cNvPr id="2" name="Picture 1" descr="A ceiling fan in a room&#10;&#10;Description automatically generated">
            <a:extLst>
              <a:ext uri="{FF2B5EF4-FFF2-40B4-BE49-F238E27FC236}">
                <a16:creationId xmlns:a16="http://schemas.microsoft.com/office/drawing/2014/main" id="{F91368B5-942D-70CA-6C56-88D0862E9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0344" y="1727118"/>
            <a:ext cx="4431311" cy="3323484"/>
          </a:xfrm>
          <a:prstGeom prst="rect">
            <a:avLst/>
          </a:prstGeom>
        </p:spPr>
      </p:pic>
      <p:pic>
        <p:nvPicPr>
          <p:cNvPr id="7" name="Picture 6" descr="A room with a wood floor">
            <a:extLst>
              <a:ext uri="{FF2B5EF4-FFF2-40B4-BE49-F238E27FC236}">
                <a16:creationId xmlns:a16="http://schemas.microsoft.com/office/drawing/2014/main" id="{0F4DD632-B290-7F07-7187-36FDE277DF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3743" y="1727120"/>
            <a:ext cx="4431313" cy="3323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710505-BAFD-3409-8B97-AFE719D97759}"/>
              </a:ext>
            </a:extLst>
          </p:cNvPr>
          <p:cNvSpPr txBox="1"/>
          <p:nvPr/>
        </p:nvSpPr>
        <p:spPr>
          <a:xfrm>
            <a:off x="618776" y="-976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C2C2C"/>
                </a:solidFill>
                <a:effectLst/>
                <a:latin typeface="ff-meta-serif-web-pro"/>
              </a:rPr>
              <a:t>Waterproof Luxury Vinyl Plank Flooring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9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9440" y="1019784"/>
            <a:ext cx="2885141" cy="216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7389" y="1019784"/>
            <a:ext cx="2885142" cy="2163856"/>
          </a:xfrm>
          <a:prstGeom prst="rect">
            <a:avLst/>
          </a:prstGeom>
        </p:spPr>
      </p:pic>
      <p:pic>
        <p:nvPicPr>
          <p:cNvPr id="3" name="Picture 2" descr="A house in the woods&#10;&#10;Description automatically generated">
            <a:extLst>
              <a:ext uri="{FF2B5EF4-FFF2-40B4-BE49-F238E27FC236}">
                <a16:creationId xmlns:a16="http://schemas.microsoft.com/office/drawing/2014/main" id="{A7148794-5A45-B5BA-805B-EFF786694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335" y="1693192"/>
            <a:ext cx="2776637" cy="18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1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876" y="3244393"/>
            <a:ext cx="2665881" cy="199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232" y="513182"/>
            <a:ext cx="3022490" cy="2266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3524" y="3244392"/>
            <a:ext cx="2665881" cy="19994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58583" y="513182"/>
            <a:ext cx="3084792" cy="2313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64142" y="1669979"/>
            <a:ext cx="3488972" cy="2616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1412" y="789811"/>
            <a:ext cx="2213033" cy="16597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30171" y="4996986"/>
            <a:ext cx="2204101" cy="16530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0770" y="3164797"/>
            <a:ext cx="2310473" cy="17328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197418" y="4438909"/>
            <a:ext cx="2948202" cy="221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ooden walkway with stairs and a porch&#10;&#10;Description automatically generated with medium confidence">
            <a:extLst>
              <a:ext uri="{FF2B5EF4-FFF2-40B4-BE49-F238E27FC236}">
                <a16:creationId xmlns:a16="http://schemas.microsoft.com/office/drawing/2014/main" id="{646ED243-53C1-731A-C32E-B214A7F9E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9286" y="1439979"/>
            <a:ext cx="5651416" cy="3767611"/>
          </a:xfrm>
          <a:prstGeom prst="rect">
            <a:avLst/>
          </a:prstGeom>
        </p:spPr>
      </p:pic>
      <p:pic>
        <p:nvPicPr>
          <p:cNvPr id="7" name="Picture 6" descr="A person standing on a house in the woods&#10;&#10;Description automatically generated">
            <a:extLst>
              <a:ext uri="{FF2B5EF4-FFF2-40B4-BE49-F238E27FC236}">
                <a16:creationId xmlns:a16="http://schemas.microsoft.com/office/drawing/2014/main" id="{A344BACB-2019-E80F-1620-A11AF3694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43" y="575285"/>
            <a:ext cx="3513780" cy="2342520"/>
          </a:xfrm>
          <a:prstGeom prst="rect">
            <a:avLst/>
          </a:prstGeom>
        </p:spPr>
      </p:pic>
      <p:pic>
        <p:nvPicPr>
          <p:cNvPr id="9" name="Picture 8" descr="A house in the woods&#10;&#10;Description automatically generated">
            <a:extLst>
              <a:ext uri="{FF2B5EF4-FFF2-40B4-BE49-F238E27FC236}">
                <a16:creationId xmlns:a16="http://schemas.microsoft.com/office/drawing/2014/main" id="{04EC428F-8729-28BE-414A-ABD790A10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46" y="3516858"/>
            <a:ext cx="3513782" cy="2342521"/>
          </a:xfrm>
          <a:prstGeom prst="rect">
            <a:avLst/>
          </a:prstGeom>
        </p:spPr>
      </p:pic>
      <p:pic>
        <p:nvPicPr>
          <p:cNvPr id="11" name="Picture 10" descr="A house in the woods&#10;&#10;Description automatically generated">
            <a:extLst>
              <a:ext uri="{FF2B5EF4-FFF2-40B4-BE49-F238E27FC236}">
                <a16:creationId xmlns:a16="http://schemas.microsoft.com/office/drawing/2014/main" id="{E2BB04CC-6F8F-7A14-C16D-12B5FB1E6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527" y="575285"/>
            <a:ext cx="3513783" cy="23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0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56</Words>
  <Application>Microsoft Office PowerPoint</Application>
  <PresentationFormat>Widescreen</PresentationFormat>
  <Paragraphs>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ff-meta-serif-web-pro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</dc:creator>
  <cp:lastModifiedBy>Philip Schrack</cp:lastModifiedBy>
  <cp:revision>26</cp:revision>
  <dcterms:created xsi:type="dcterms:W3CDTF">2019-07-21T00:36:24Z</dcterms:created>
  <dcterms:modified xsi:type="dcterms:W3CDTF">2023-12-13T17:44:03Z</dcterms:modified>
</cp:coreProperties>
</file>