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7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4EF9-F94A-05A2-0DF0-C7E6D2F1E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4989A-293F-09E6-381E-9884785E4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8EACF-3A26-84E3-4903-7084B322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55CC2-9BE2-14B7-89D3-5918D1EE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20CA6-9FB1-EB33-4E2A-8EBFAF6C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F2A8-28E8-FD90-B533-1AE1EAD0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B72C6-1A8A-4F6C-CF83-7BA36D3D8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15B74-DFBB-B95A-A045-41BAE10E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A56AA-DAE9-575B-5BD2-94EA831D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C9D5A-A68B-6709-80B9-487054D8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0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F7CE2-F1B0-4F39-05B8-C359C981A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6FEB3-E710-B638-38BB-F8F5BB2C4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777C-5B18-0FA5-5CBD-72964DFA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656C-0738-E3D6-8B30-C8419910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A02DD-134F-358C-EA11-837EAB5D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5A4B-1FF7-B18E-35D7-217B3201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865DC-4F0E-B836-5657-F4F5B0F89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DE2C6-4309-84D2-07A4-A6C515A1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98CDB-907E-D0CB-7C5A-117EC753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F485D-3658-F599-FC89-1C929117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F43A-3770-219F-0D7E-A265998A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60EBB-1689-C4A2-64DA-B042ECDC4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0B85-37FC-5938-0CD2-A63B1818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6D570-BDBF-C679-7BF4-AC948511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6947-EB6F-6A05-9797-48F93734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771B-09C0-3F2E-EF1F-2DE34875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0504-C3D5-6628-12F9-03DE7259F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F1976-6D4E-BE54-75C7-270D68894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9605B-6E72-EB0A-E18C-A24A7FB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9203B-4535-1036-1E32-3350E965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D52E8-0FA8-B303-9519-8E764148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EB2BA-849A-9C61-3B2A-86B069A4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C4DFE-73E7-E75C-6FD1-E7C75A382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C5FDE-9CE7-D423-F910-D6C7D8572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9B26A-9BED-A2AD-F3EE-C822B30C7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D78EB-5A1B-858B-4E7D-FA65F73AE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9EAF0-CA4E-2C94-615C-324E3B0F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36B75B-D0BC-9A63-9D90-58D2AE44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1271F-66CE-E3F6-EAC3-E3355408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358F-CFFA-1A00-7F00-4BE6CB6D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CECD6-F6AC-74EC-4401-24AE896B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2586F-5C9E-AC7B-57FE-4AC5DE0B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0FAD6-CADB-AA34-4B5F-E66163C6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9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BE966-4154-797D-B372-1F482088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C204D-BC5E-2AA3-572F-4C02AE78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8D232-1E7A-770B-D332-8113D504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0230-F7B0-773F-12A8-B56936BB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D6E8-9F1C-8477-264B-22FE1BE1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BB39E-5C16-383B-327D-5C5007F10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7015D-4784-1984-58CF-8509F03F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64522-8539-9C58-3E51-4EE8B4B4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D0D19-FC05-5E49-6F42-6AB6D76E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0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C30C-8212-E619-AC1E-1AC98D6E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A2B0D-E62C-E333-9633-7FBF379E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79785-507E-0CEE-F3A8-0F47C02B3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D9306-1336-0DCA-591B-E3BDA0BD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A6A6-351A-B40D-FB65-07DAB2CD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AE419-B973-AD95-DB52-31E85CB6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3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EBADE-F372-9181-B744-6AB8DD12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F071B-F989-2A10-4FBF-78C127BB8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54D6C-4D33-0D93-1C40-517059A1D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632E4A-5D58-4AD9-86E3-A493F5776381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63B31-21B6-037D-FBDC-1A3D87D35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D4539-698D-46CC-BC3F-628166868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6D4598-3A19-42F9-A4DD-0B722D8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11 people, people studying, table and text">
            <a:extLst>
              <a:ext uri="{FF2B5EF4-FFF2-40B4-BE49-F238E27FC236}">
                <a16:creationId xmlns:a16="http://schemas.microsoft.com/office/drawing/2014/main" id="{28B1A009-4CC0-2F27-AB10-D980B03D7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05" y="127321"/>
            <a:ext cx="46418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ay be an image of 7 people, table and text">
            <a:extLst>
              <a:ext uri="{FF2B5EF4-FFF2-40B4-BE49-F238E27FC236}">
                <a16:creationId xmlns:a16="http://schemas.microsoft.com/office/drawing/2014/main" id="{5E6B1317-CDE7-DC14-332C-184D0EC9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34" y="127321"/>
            <a:ext cx="428942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ay be an image of 4 people">
            <a:extLst>
              <a:ext uri="{FF2B5EF4-FFF2-40B4-BE49-F238E27FC236}">
                <a16:creationId xmlns:a16="http://schemas.microsoft.com/office/drawing/2014/main" id="{77BCFD67-86AC-09DD-A5BA-1C24729C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30" y="3333509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ay be an image of 1 person, hand drill and drill press">
            <a:extLst>
              <a:ext uri="{FF2B5EF4-FFF2-40B4-BE49-F238E27FC236}">
                <a16:creationId xmlns:a16="http://schemas.microsoft.com/office/drawing/2014/main" id="{6A0B5EA0-B573-91B8-3241-E041C043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53" y="3429000"/>
            <a:ext cx="3481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5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n image of 6 people, tree and text">
            <a:extLst>
              <a:ext uri="{FF2B5EF4-FFF2-40B4-BE49-F238E27FC236}">
                <a16:creationId xmlns:a16="http://schemas.microsoft.com/office/drawing/2014/main" id="{95818CA5-6038-DCC2-0474-1A8E5117C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4" y="457200"/>
            <a:ext cx="343217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May be an image of 2 people">
            <a:extLst>
              <a:ext uri="{FF2B5EF4-FFF2-40B4-BE49-F238E27FC236}">
                <a16:creationId xmlns:a16="http://schemas.microsoft.com/office/drawing/2014/main" id="{DBEAD5D9-7882-32F2-7517-84F16DE9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93" y="457200"/>
            <a:ext cx="3519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May be an image of 4 people">
            <a:extLst>
              <a:ext uri="{FF2B5EF4-FFF2-40B4-BE49-F238E27FC236}">
                <a16:creationId xmlns:a16="http://schemas.microsoft.com/office/drawing/2014/main" id="{759A6C76-3D01-6E73-A930-C9FE5F548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4" y="3576577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May be an image of 2 people">
            <a:extLst>
              <a:ext uri="{FF2B5EF4-FFF2-40B4-BE49-F238E27FC236}">
                <a16:creationId xmlns:a16="http://schemas.microsoft.com/office/drawing/2014/main" id="{8AA1F48E-F1BB-31C7-266B-281995F0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195" y="457200"/>
            <a:ext cx="2695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May be an image of 3 people and text">
            <a:extLst>
              <a:ext uri="{FF2B5EF4-FFF2-40B4-BE49-F238E27FC236}">
                <a16:creationId xmlns:a16="http://schemas.microsoft.com/office/drawing/2014/main" id="{A7A0C028-D9A6-9B00-5E01-6BE4DCC5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37" y="3576577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May be an image of 2 people and text">
            <a:extLst>
              <a:ext uri="{FF2B5EF4-FFF2-40B4-BE49-F238E27FC236}">
                <a16:creationId xmlns:a16="http://schemas.microsoft.com/office/drawing/2014/main" id="{E0473FED-60D1-3005-2D65-BFB07277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620" y="3576577"/>
            <a:ext cx="31051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48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 Schrack</dc:creator>
  <cp:lastModifiedBy>Phil Schrack</cp:lastModifiedBy>
  <cp:revision>1</cp:revision>
  <dcterms:created xsi:type="dcterms:W3CDTF">2025-08-12T14:51:32Z</dcterms:created>
  <dcterms:modified xsi:type="dcterms:W3CDTF">2025-08-12T14:59:09Z</dcterms:modified>
</cp:coreProperties>
</file>